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310" r:id="rId35"/>
    <p:sldId id="311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02" r:id="rId45"/>
    <p:sldId id="303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-27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BC6A5-B651-4405-BBD4-29BC2A35FC8E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A6C89-5AF6-45CF-9DC5-8C0BFAF89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38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A6C89-5AF6-45CF-9DC5-8C0BFAF89F6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878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Math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777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Math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88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Sk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Math 8th Grade</a:t>
            </a:r>
            <a:endParaRPr lang="en-US" dirty="0"/>
          </a:p>
        </p:txBody>
      </p:sp>
      <p:sp>
        <p:nvSpPr>
          <p:cNvPr id="6" name="Date Placeholder 3"/>
          <p:cNvSpPr txBox="1">
            <a:spLocks/>
          </p:cNvSpPr>
          <p:nvPr userDrawn="1"/>
        </p:nvSpPr>
        <p:spPr>
          <a:xfrm>
            <a:off x="664885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/>
              <a:t>Process Skill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054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Math 8th Grade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53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extend previous knowledge of sets and subsets using a visual representation to describe relationships between sets of real numbers.[8.2A]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95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use data from a table or graph to determine the rate of change or slope and y-intercept in mathematical and real-world problems.[8.4C]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3425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represent linear proportional situations with tables, graphs, and equations in the form of y = </a:t>
            </a:r>
            <a:r>
              <a:rPr lang="en-US" dirty="0" err="1"/>
              <a:t>kx</a:t>
            </a:r>
            <a:r>
              <a:rPr lang="en-US" dirty="0"/>
              <a:t>.[8.5A]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6449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represent linear non-proportional situations with tables, graphs, and equations in the form of y = mx + b, where b ≠ 0.[8.5B]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3063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contrast bivariate sets of data that suggest a linear relationship with bivariate sets of data that do not suggest a linear relationship from a graphical representation.[8.5C]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8791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use a trend line that approximates the linear relationship between bivariate sets of data to make predictions.[8.5D]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0945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solve problems involving direct variation.[8.5E]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3731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distinguish between proportional and non-proportional situations using tables, graphs, and equations in the form y = </a:t>
            </a:r>
            <a:r>
              <a:rPr lang="en-US" dirty="0" err="1"/>
              <a:t>kx</a:t>
            </a:r>
            <a:r>
              <a:rPr lang="en-US" dirty="0"/>
              <a:t> or y = mx + b, where b ≠ 0.[8.5F]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4034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identify functions using sets of ordered pairs, tables, mappings, and graphs.[8.5G]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0394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identify examples of proportional and non-proportional functions that arise from mathematical and real-world problems.[8.5H]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7190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write an equation in the form y = mx + b to model a linear relationship between two quantities using verbal, numerical, tabular, and graphical representations.[8.5I]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636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approximate the value of an irrational number, including π and square roots of numbers less than 225, and locate that rational number approximation on a number line.[8.2B]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54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describe the volume formula V = </a:t>
            </a:r>
            <a:r>
              <a:rPr lang="en-US" dirty="0" err="1"/>
              <a:t>Bh</a:t>
            </a:r>
            <a:r>
              <a:rPr lang="en-US" dirty="0"/>
              <a:t> of a cylinder in terms of its base area and its height.[8.6A]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3019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model the relationship between the volume of a cylinder and a cone having both congruent bases and heights and connect that relationship to the formulas.[8.6B]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8246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use models and diagrams to explain the Pythagorean theorem.[8.6C]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8849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solve problems involving the volume of cylinders, cones, and spheres.[8.7A]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6387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use previous knowledge of surface area to make connections to the formulas for lateral and total surface area and determine solutions for problems involving rectangular prisms, triangular prisms, and cylinders.[8.7B]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2007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use the Pythagorean Theorem and its converse to solve problems.[8.7C]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5058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determine the distance between two points on a coordinate plane using the Pythagorean Theorem.[8.7D]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4595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write one-variable equations or inequalities with variables on both sides that represent problems using rational number coefficients and constants.[8.8A]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8064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write a corresponding real-world problem when given a one-variable equation or inequality with variables on both sides of the equal sign using rational number coefficients and constants.[8.8B]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8261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model and solve one-variable equations with variables on both sides of the equal sign that represent mathematical and real-world problems using rational number coefficients and constants.[8.8C]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522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convert between standard decimal notation and scientific notation.[8.2C]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1881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use informal arguments to establish facts about the angle sum and exterior angle of triangles, the angles created when parallel lines are cut by a transversal, and the angle-angle criterion for similarity of triangles.[8.8D]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5754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identify and verify the values of x and y that simultaneously satisfy two linear equations in the form y = mx + b from the intersections of the graphed equations.[8.9A]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9823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generalize the properties of orientation and congruence of rotations, reflections, translations, and dilations of two-dimensional shapes on a coordinate plane.[8.10A]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80253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differentiate between transformations that preserve congruence and those that do not.[8.10B]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74913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explain the effect of translations, reflections over the x- or y-axis, and rotations limited to 90°, 180°, 270°, and 360° as applied to two-dimensional shapes on a coordinate plane using an algebraic representation.[8.10C]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38019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model the effect on linear and area measurements of dilated two-dimensional shapes.[8.10D]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4996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construct a scatterplot and describe the observed data to address questions of association such as linear, non-linear, and no association between bivariate data.[8.11A]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94796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determine the mean absolute deviation and use this quantity as a measure of the average distance data are from the mean using a data set of no more than 10 data points.[8.11B]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92452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simulate generating random samples of the same size from a population with known characteristics to develop the notion of a random sample being representative of the population from which it was selected.[8.11C]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57320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solve real-world problems comparing how interest rate and loan length affect the cost of credit.[8.12A]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417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order a set of real numbers arising from mathematical and real-world contexts.[8.2D]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94889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calculate the total cost of repaying a loan, including credit cards and easy access loans, under various rates of interest and over different periods using an online calculator.[8.12B]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39496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explain how small amounts of money invested regularly, including money saved for college and retirement, grow over time.[8.12C]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21000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calculate and compare simple interest and compound interest earnings.[8.12D]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80528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identify and explain the advantages and disadvantages of different payment methods.[8.12E]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37214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analyze situations to determine if they represent financially responsible decisions and identify the benefits of financial responsibility and the costs of financial irresponsibility.[8.12F]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90856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estimate the cost of a two-year and four-year college education, including family contribution, and devise a periodic savings plan for accumulating the money needed to contribute to the total cost of attendance for at least the first year of college.[8.12G]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27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generalize that the ratio of corresponding sides of similar shapes are proportional, including a shape and its dilation.[8.3A]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138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compare and contrast the attributes of a shape and its dilation(s) on a coordinate plane.[8.3B]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913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use an algebraic representation to explain the effect of a given positive rational scale factor applied to two-dimensional figures on a coordinate plane with the origin as the center of dilation.[8.3C]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382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use similar right triangles to develop an understanding that slope, m, given as the rate comparing the change in y-values to the change in x-values, (y₂ - y₁) / (x₂ - x₁), is the same for any two points (x₁, y₁) and (x₂, y₂) on the same line.[8.4A]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770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graph proportional relationships, interpreting the unit rate as the slope of the line that models the relationship.[8.4B]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8th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545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</TotalTime>
  <Words>1365</Words>
  <Application>Microsoft Office PowerPoint</Application>
  <PresentationFormat>On-screen Show (4:3)</PresentationFormat>
  <Paragraphs>136</Paragraphs>
  <Slides>45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Caviness, Crysten</dc:creator>
  <cp:lastModifiedBy>Internal User</cp:lastModifiedBy>
  <cp:revision>61</cp:revision>
  <dcterms:created xsi:type="dcterms:W3CDTF">2014-10-20T16:17:28Z</dcterms:created>
  <dcterms:modified xsi:type="dcterms:W3CDTF">2014-11-04T16:45:17Z</dcterms:modified>
</cp:coreProperties>
</file>