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10" r:id="rId35"/>
    <p:sldId id="311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8th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Math 8th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extend previous knowledge of sets and subsets using a visual representation to describe relationships between sets of real numbers.[8.2A]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data from a table or graph to determine the rate of change or slope and y-intercept in mathematical and real-world problems.[8.4C]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42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linear proportional situations with tables, graphs, and equations in the form of y = </a:t>
            </a:r>
            <a:r>
              <a:rPr lang="en-US" dirty="0" err="1"/>
              <a:t>kx</a:t>
            </a:r>
            <a:r>
              <a:rPr lang="en-US" dirty="0"/>
              <a:t>.[8.5A]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44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linear non-proportional situations with tables, graphs, and equations in the form of y = mx + b, where b ≠ 0.[8.5B]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06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contrast bivariate sets of data that suggest a linear relationship with bivariate sets of data that do not suggest a linear relationship from a graphical representation.[8.5C]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879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a trend line that approximates the linear relationship between bivariate sets of data to make predictions.[8.5D]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094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involving direct variation.[8.5E]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373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distinguish between proportional and non-proportional situations using tables, graphs, and equations in the form y = </a:t>
            </a:r>
            <a:r>
              <a:rPr lang="en-US" dirty="0" err="1"/>
              <a:t>kx</a:t>
            </a:r>
            <a:r>
              <a:rPr lang="en-US" dirty="0"/>
              <a:t> or y = mx + b, where b ≠ 0.[8.5F]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03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functions using sets of ordered pairs, tables, mappings, and graphs.[8.5G]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039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examples of proportional and non-proportional functions that arise from mathematical and real-world problems.[8.5H]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719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write an equation in the form y = mx + b to model a linear relationship between two quantities using verbal, numerical, tabular, and graphical representations.[8.5I]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3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approximate the value of an irrational number, including π and square roots of numbers less than 225, and locate that rational number approximation on a number line.[8.2B]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volume formula V = </a:t>
            </a:r>
            <a:r>
              <a:rPr lang="en-US" dirty="0" err="1"/>
              <a:t>Bh</a:t>
            </a:r>
            <a:r>
              <a:rPr lang="en-US" dirty="0"/>
              <a:t> of a cylinder in terms of its base area and its height.[8.6A]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01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model the relationship between the volume of a cylinder and a cone having both congruent bases and heights and connect that relationship to the formulas.[8.6B]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24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models and diagrams to explain the Pythagorean theorem.[8.6C]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84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involving the volume of cylinders, cones, and spheres.[8.7A]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638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previous knowledge of surface area to make connections to the formulas for lateral and total surface area and determine solutions for problems involving rectangular prisms, triangular prisms, and cylinders.[8.7B]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200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Pythagorean Theorem and its converse to solve problems.[8.7C]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505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the distance between two points on a coordinate plane using the Pythagorean Theorem.[8.7D]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595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one-variable equations or inequalities with variables on both sides that represent problems using rational number coefficients and constants.[8.8A]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064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write a corresponding real-world problem when given a one-variable equation or inequality with variables on both sides of the equal sign using rational number coefficients and constants.[8.8B]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8261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model and solve one-variable equations with variables on both sides of the equal sign that represent mathematical and real-world problems using rational number coefficients and constants.[8.8C]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2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convert between standard decimal notation and scientific notation.[8.2C]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1881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informal arguments to establish facts about the angle sum and exterior angle of triangles, the angles created when parallel lines are cut by a transversal, and the angle-angle criterion for similarity of triangles.[8.8D]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575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and verify the values of x and y that simultaneously satisfy two linear equations in the form y = mx + b from the intersections of the graphed equations.[8.9A]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82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generalize the properties of orientation and congruence of rotations, reflections, translations, and dilations of two-dimensional shapes on a coordinate plane.[8.10A]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8025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between transformations that preserve congruence and those that do not.[8.10B]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491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explain the effect of translations, reflections over the x- or y-axis, and rotations limited to 90°, 180°, 270°, and 360° as applied to two-dimensional shapes on a coordinate plane using an algebraic representation.[8.10C]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801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 the effect on linear and area measurements of dilated two-dimensional shapes.[8.10D]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4996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construct a scatterplot and describe the observed data to address questions of association such as linear, non-linear, and no association between bivariate data.[8.11A]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479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determine the mean absolute deviation and use this quantity as a measure of the average distance data are from the mean using a data set of no more than 10 data points.[8.11B]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245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simulate generating random samples of the same size from a population with known characteristics to develop the notion of a random sample being representative of the population from which it was selected.[8.11C]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5732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real-world problems comparing how interest rate and loan length affect the cost of credit.[8.12A]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417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order a set of real numbers arising from mathematical and real-world contexts.[8.2D]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488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calculate the total cost of repaying a loan, including credit cards and easy access loans, under various rates of interest and over different periods using an online calculator.[8.12B]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949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explain how small amounts of money invested regularly, including money saved for college and retirement, grow over time.[8.12C]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100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and compare simple interest and compound interest earnings.[8.12D]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8052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and explain the advantages and disadvantages of different payment methods.[8.12E]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721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analyze situations to determine if they represent financially responsible decisions and identify the benefits of financial responsibility and the costs of financial irresponsibility.[8.12F]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085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estimate the cost of a two-year and four-year college education, including family contribution, and devise a periodic savings plan for accumulating the money needed to contribute to the total cost of attendance for at least the first year of college.[8.12G]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generalize that the ratio of corresponding sides of similar shapes are proportional, including a shape and its dilation.[8.3A]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13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and contrast the attributes of a shape and its dilation(s) on a coordinate plane.[8.3B]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913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an algebraic representation to explain the effect of a given positive rational scale factor applied to two-dimensional figures on a coordinate plane with the origin as the center of dilation.[8.3C]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8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similar right triangles to develop an understanding that slope, m, given as the rate comparing the change in y-values to the change in x-values, (y₂ - y₁) / (x₂ - x₁), is the same for any two points (x₁, y₁) and (x₂, y₂) on the same line.[8.4A]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77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graph proportional relationships, interpreting the unit rate as the slope of the line that models the relationship.[8.4B]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45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1365</Words>
  <Application>Microsoft Office PowerPoint</Application>
  <PresentationFormat>On-screen Show (4:3)</PresentationFormat>
  <Paragraphs>136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61</cp:revision>
  <dcterms:created xsi:type="dcterms:W3CDTF">2014-10-20T16:17:28Z</dcterms:created>
  <dcterms:modified xsi:type="dcterms:W3CDTF">2014-11-04T16:45:17Z</dcterms:modified>
</cp:coreProperties>
</file>